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995" autoAdjust="0"/>
    <p:restoredTop sz="94660"/>
  </p:normalViewPr>
  <p:slideViewPr>
    <p:cSldViewPr snapToGrid="0">
      <p:cViewPr>
        <p:scale>
          <a:sx n="73" d="100"/>
          <a:sy n="73" d="100"/>
        </p:scale>
        <p:origin x="54" y="-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2118" y="-102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gi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8D6465-F69E-4764-8ECE-DA46A535DD3B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6A8FEC-F323-404D-A0AD-53CDECBEE2C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A8FEC-F323-404D-A0AD-53CDECBEE2C6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67084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59537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89425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76621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45141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62057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356087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89950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94869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1854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7975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49911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47823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0892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95775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85052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7DADF-1B7A-43DF-B9FA-5DF336FADC12}" type="datetimeFigureOut">
              <a:rPr lang="en-US" smtClean="0"/>
              <a:pPr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CB6DD76-3048-4F70-A6F7-7A3D1EB2F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128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Solving Jet Set Mars challenge.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Use of solar flares as a Power Source</a:t>
            </a:r>
          </a:p>
          <a:p>
            <a:r>
              <a:rPr lang="en-US" dirty="0" smtClean="0"/>
              <a:t>Use  of gyroscope for balancing</a:t>
            </a:r>
          </a:p>
          <a:p>
            <a:r>
              <a:rPr lang="en-US" dirty="0" smtClean="0"/>
              <a:t>by-MAIT’IAN</a:t>
            </a:r>
            <a:endParaRPr lang="en-US" dirty="0"/>
          </a:p>
        </p:txBody>
      </p:sp>
      <p:pic>
        <p:nvPicPr>
          <p:cNvPr id="2050" name="Picture 2" descr="C:\Users\ayush\Desktop\46280119-Cartoon-Mars-character-isolated-on-white-Stock-Vector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9635" y="3326674"/>
            <a:ext cx="3531326" cy="353132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60455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77067" y="1591923"/>
            <a:ext cx="5976771" cy="4151521"/>
          </a:xfrm>
        </p:spPr>
      </p:pic>
      <p:sp>
        <p:nvSpPr>
          <p:cNvPr id="5" name="TextBox 4"/>
          <p:cNvSpPr txBox="1"/>
          <p:nvPr/>
        </p:nvSpPr>
        <p:spPr>
          <a:xfrm>
            <a:off x="737118" y="3023119"/>
            <a:ext cx="43014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idea is further illustrated in the following diagram.</a:t>
            </a:r>
          </a:p>
          <a:p>
            <a:endParaRPr lang="en-US" dirty="0"/>
          </a:p>
          <a:p>
            <a:r>
              <a:rPr lang="en-US" dirty="0"/>
              <a:t>Here the red arrows are the applied directions and greenish one is the resultant torque.</a:t>
            </a:r>
          </a:p>
        </p:txBody>
      </p:sp>
    </p:spTree>
    <p:extLst>
      <p:ext uri="{BB962C8B-B14F-4D97-AF65-F5344CB8AC3E}">
        <p14:creationId xmlns:p14="http://schemas.microsoft.com/office/powerpoint/2010/main" xmlns="" val="1003181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20" y="180392"/>
            <a:ext cx="8596668" cy="1320800"/>
          </a:xfrm>
        </p:spPr>
        <p:txBody>
          <a:bodyPr/>
          <a:lstStyle/>
          <a:p>
            <a:r>
              <a:rPr lang="en-US" dirty="0"/>
              <a:t>Gyroscope Balancing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4529" t="4583" r="28259" b="6376"/>
          <a:stretch/>
        </p:blipFill>
        <p:spPr>
          <a:xfrm rot="5400000">
            <a:off x="4586677" y="844774"/>
            <a:ext cx="5085184" cy="5935636"/>
          </a:xfrm>
        </p:spPr>
      </p:pic>
      <p:sp>
        <p:nvSpPr>
          <p:cNvPr id="5" name="TextBox 4"/>
          <p:cNvSpPr txBox="1"/>
          <p:nvPr/>
        </p:nvSpPr>
        <p:spPr>
          <a:xfrm>
            <a:off x="419878" y="1801845"/>
            <a:ext cx="3657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when the body is not rotating it will try to bend or fall in the right direction as it is hinged on the left.</a:t>
            </a:r>
          </a:p>
          <a:p>
            <a:endParaRPr lang="en-US" dirty="0"/>
          </a:p>
          <a:p>
            <a:r>
              <a:rPr lang="en-US" dirty="0"/>
              <a:t>Howsoever when it starts rotating in the directions indicated by the red arrows, a net torque develops in the direction as shown (green one).</a:t>
            </a:r>
          </a:p>
          <a:p>
            <a:endParaRPr lang="en-US" dirty="0"/>
          </a:p>
          <a:p>
            <a:r>
              <a:rPr lang="en-US" dirty="0"/>
              <a:t>Hence we see torque is preventing it from falling.</a:t>
            </a:r>
          </a:p>
        </p:txBody>
      </p:sp>
    </p:spTree>
    <p:extLst>
      <p:ext uri="{BB962C8B-B14F-4D97-AF65-F5344CB8AC3E}">
        <p14:creationId xmlns:p14="http://schemas.microsoft.com/office/powerpoint/2010/main" xmlns="" val="1452946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56791"/>
            <a:ext cx="4230568" cy="4184571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/>
              <a:t>Similarly for balancing in all the direction three gyroscopic rings are used.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US" dirty="0"/>
              <a:t>We propose to place the man in the middle of the rings aligning the orientation of the gyroscope as the man in the middle desires.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55568" y="746449"/>
            <a:ext cx="3079102" cy="29974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3817" t="42466" r="27224" b="3261"/>
          <a:stretch/>
        </p:blipFill>
        <p:spPr>
          <a:xfrm>
            <a:off x="6055568" y="3743877"/>
            <a:ext cx="3086856" cy="296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02593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272" y="651828"/>
            <a:ext cx="8596668" cy="2595460"/>
          </a:xfrm>
        </p:spPr>
        <p:txBody>
          <a:bodyPr/>
          <a:lstStyle/>
          <a:p>
            <a:r>
              <a:rPr lang="en-US" dirty="0" smtClean="0"/>
              <a:t>Thank you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210" y="3417105"/>
            <a:ext cx="8596668" cy="151391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                     by :- </a:t>
            </a:r>
            <a:r>
              <a:rPr lang="en-US" dirty="0" err="1" smtClean="0"/>
              <a:t>Ayush</a:t>
            </a:r>
            <a:r>
              <a:rPr lang="en-US" dirty="0" smtClean="0"/>
              <a:t> Gupta</a:t>
            </a:r>
          </a:p>
          <a:p>
            <a:r>
              <a:rPr lang="en-US" dirty="0" smtClean="0"/>
              <a:t> </a:t>
            </a:r>
            <a:r>
              <a:rPr lang="en-US" dirty="0" smtClean="0"/>
              <a:t>                            </a:t>
            </a:r>
            <a:r>
              <a:rPr lang="en-US" dirty="0" err="1" smtClean="0"/>
              <a:t>Ikjot</a:t>
            </a:r>
            <a:r>
              <a:rPr lang="en-US" dirty="0" smtClean="0"/>
              <a:t> Singh</a:t>
            </a:r>
          </a:p>
          <a:p>
            <a:r>
              <a:rPr lang="en-US" dirty="0" smtClean="0"/>
              <a:t> </a:t>
            </a:r>
            <a:r>
              <a:rPr lang="en-US" dirty="0" smtClean="0"/>
              <a:t>                            </a:t>
            </a:r>
            <a:r>
              <a:rPr lang="en-US" dirty="0" err="1" smtClean="0"/>
              <a:t>Mohit</a:t>
            </a:r>
            <a:r>
              <a:rPr lang="en-US" dirty="0" smtClean="0"/>
              <a:t> </a:t>
            </a:r>
            <a:r>
              <a:rPr lang="en-US" dirty="0" err="1" smtClean="0"/>
              <a:t>Lamba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 smtClean="0"/>
              <a:t>                            </a:t>
            </a:r>
            <a:r>
              <a:rPr lang="en-US" dirty="0" err="1" smtClean="0"/>
              <a:t>Jitendra</a:t>
            </a:r>
            <a:r>
              <a:rPr lang="en-US" dirty="0" smtClean="0"/>
              <a:t> Kumar </a:t>
            </a:r>
            <a:r>
              <a:rPr lang="en-US" dirty="0" err="1" smtClean="0"/>
              <a:t>Yadav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 smtClean="0"/>
              <a:t>                            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  </a:t>
            </a:r>
            <a:r>
              <a:rPr lang="en-US" b="1" dirty="0" smtClean="0"/>
              <a:t>                 Power Sources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 smtClean="0"/>
              <a:t>Solar</a:t>
            </a:r>
            <a:endParaRPr lang="en-US" sz="2800" dirty="0" smtClean="0"/>
          </a:p>
          <a:p>
            <a:pPr>
              <a:buFont typeface="Wingdings" pitchFamily="2" charset="2"/>
              <a:buChar char="q"/>
            </a:pPr>
            <a:r>
              <a:rPr lang="en-US" sz="2800" dirty="0" smtClean="0"/>
              <a:t>Nuclear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 smtClean="0"/>
              <a:t>Fuel Cells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 smtClean="0"/>
              <a:t>Batteries</a:t>
            </a:r>
            <a:endParaRPr lang="en-US" sz="2800" dirty="0" smtClean="0"/>
          </a:p>
        </p:txBody>
      </p:sp>
      <p:pic>
        <p:nvPicPr>
          <p:cNvPr id="1027" name="Picture 3" descr="C:\Users\ayush\Desktop\Giant_prominence_on_the_sun_erupte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26971" y="1789612"/>
            <a:ext cx="6074229" cy="34167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287470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/>
              <a:t>                What is RTG’s 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Typically use plutonium-238 oxide pellets.</a:t>
            </a:r>
          </a:p>
          <a:p>
            <a:r>
              <a:rPr lang="en-US" dirty="0" smtClean="0"/>
              <a:t>Array of Thermocouples converts heat into electrical energy via </a:t>
            </a:r>
            <a:r>
              <a:rPr lang="en-US" dirty="0" err="1" smtClean="0"/>
              <a:t>seedbeck</a:t>
            </a:r>
            <a:r>
              <a:rPr lang="en-US" dirty="0" smtClean="0"/>
              <a:t> effect.</a:t>
            </a:r>
          </a:p>
          <a:p>
            <a:r>
              <a:rPr lang="en-US" dirty="0" smtClean="0"/>
              <a:t>Units typically produce 100’s of watts for 25 years.</a:t>
            </a:r>
          </a:p>
        </p:txBody>
      </p:sp>
      <p:pic>
        <p:nvPicPr>
          <p:cNvPr id="5" name="Content Placeholder 4" descr="p44a.jp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5643034" y="2160588"/>
            <a:ext cx="3077632" cy="3881437"/>
          </a:xfrm>
        </p:spPr>
      </p:pic>
    </p:spTree>
    <p:extLst>
      <p:ext uri="{BB962C8B-B14F-4D97-AF65-F5344CB8AC3E}">
        <p14:creationId xmlns:p14="http://schemas.microsoft.com/office/powerpoint/2010/main" xmlns="" val="95164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Pro’s and con’s of RTG’s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 smtClean="0"/>
              <a:t>Pro’s :-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Longer life as compared to other sources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More reliable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Maintenance cost is low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End product can be Reused</a:t>
            </a:r>
          </a:p>
          <a:p>
            <a:pPr>
              <a:buFont typeface="Wingdings" pitchFamily="2" charset="2"/>
              <a:buChar char="q"/>
            </a:pPr>
            <a:r>
              <a:rPr lang="en-US" dirty="0" smtClean="0"/>
              <a:t>Con’s  :-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Efficiency is too low (5% to 7%)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Fuel used is radioactive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Cannot be used in high temperatures.  </a:t>
            </a:r>
          </a:p>
        </p:txBody>
      </p:sp>
      <p:pic>
        <p:nvPicPr>
          <p:cNvPr id="3074" name="Picture 2" descr="C:\Users\ayush\Desktop\un-doodle-el-descubrimiento-agua-mart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29722" y="1553120"/>
            <a:ext cx="1754536" cy="2117543"/>
          </a:xfrm>
          <a:prstGeom prst="rect">
            <a:avLst/>
          </a:prstGeom>
          <a:noFill/>
        </p:spPr>
      </p:pic>
      <p:pic>
        <p:nvPicPr>
          <p:cNvPr id="3075" name="Picture 3" descr="C:\Users\ayush\Desktop\mar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94125" y="3840480"/>
            <a:ext cx="2198827" cy="22076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786403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        Solution !!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 ingredients :-</a:t>
            </a:r>
          </a:p>
          <a:p>
            <a:pPr lvl="1"/>
            <a:r>
              <a:rPr lang="en-US" dirty="0" smtClean="0"/>
              <a:t>Alpha – particles</a:t>
            </a:r>
          </a:p>
          <a:p>
            <a:pPr lvl="1"/>
            <a:r>
              <a:rPr lang="en-US" dirty="0" err="1" smtClean="0"/>
              <a:t>Thermocouplers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Magnetic field</a:t>
            </a:r>
          </a:p>
          <a:p>
            <a:pPr>
              <a:buFont typeface="Wingdings" pitchFamily="2" charset="2"/>
              <a:buChar char="q"/>
            </a:pPr>
            <a:r>
              <a:rPr lang="en-US" b="1" i="1" dirty="0" smtClean="0"/>
              <a:t>Working :</a:t>
            </a:r>
            <a:r>
              <a:rPr lang="en-US" dirty="0" smtClean="0"/>
              <a:t>-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Focusing of alpha rays using artificial magnetic field.</a:t>
            </a:r>
            <a:endParaRPr lang="en-US" dirty="0" smtClean="0"/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Rise in temperature of </a:t>
            </a:r>
            <a:r>
              <a:rPr lang="en-US" dirty="0" err="1" smtClean="0"/>
              <a:t>thermocouplers</a:t>
            </a:r>
            <a:r>
              <a:rPr lang="en-US" dirty="0" smtClean="0"/>
              <a:t> due to the bombardment  of particles.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Here </a:t>
            </a:r>
            <a:r>
              <a:rPr lang="en-US" dirty="0" err="1" smtClean="0"/>
              <a:t>seebeck</a:t>
            </a:r>
            <a:r>
              <a:rPr lang="en-US" dirty="0" smtClean="0"/>
              <a:t> effect comes 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smtClean="0"/>
              <a:t>And</a:t>
            </a:r>
          </a:p>
          <a:p>
            <a:pPr lvl="1">
              <a:buFont typeface="Wingdings" pitchFamily="2" charset="2"/>
              <a:buChar char="q"/>
            </a:pPr>
            <a:r>
              <a:rPr lang="en-US" dirty="0" err="1" smtClean="0"/>
              <a:t>Volla</a:t>
            </a:r>
            <a:r>
              <a:rPr lang="en-US" dirty="0" smtClean="0"/>
              <a:t> !!! We’re Done </a:t>
            </a:r>
          </a:p>
        </p:txBody>
      </p:sp>
      <p:pic>
        <p:nvPicPr>
          <p:cNvPr id="7170" name="Picture 2" descr="http://www.physics-edu.org/tech/thermo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69484" y="1463040"/>
            <a:ext cx="4862295" cy="25472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702593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 :-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Sun looses billions of kg. of mass                                                              every day in form of Radiation</a:t>
            </a:r>
          </a:p>
          <a:p>
            <a:pPr lvl="1"/>
            <a:r>
              <a:rPr lang="en-US" dirty="0" smtClean="0"/>
              <a:t>Containing  highly charged protons, alpha                                                            </a:t>
            </a:r>
            <a:r>
              <a:rPr lang="en-US" dirty="0" err="1" smtClean="0"/>
              <a:t>paticles</a:t>
            </a:r>
            <a:r>
              <a:rPr lang="en-US" dirty="0" smtClean="0"/>
              <a:t>, helium ions, beta+, beta-,                                                                photons, neutrons, electrons etc.</a:t>
            </a:r>
          </a:p>
          <a:p>
            <a:pPr lvl="1"/>
            <a:r>
              <a:rPr lang="en-US" dirty="0" smtClean="0"/>
              <a:t>Min. power produced will be </a:t>
            </a:r>
            <a:r>
              <a:rPr lang="en-US" dirty="0" err="1" smtClean="0"/>
              <a:t>atleast</a:t>
            </a:r>
            <a:r>
              <a:rPr lang="en-US" dirty="0" smtClean="0"/>
              <a:t> 50 watts.</a:t>
            </a:r>
          </a:p>
          <a:p>
            <a:pPr lvl="1"/>
            <a:r>
              <a:rPr lang="en-US" dirty="0" smtClean="0"/>
              <a:t>Maintenance cost is very low.</a:t>
            </a:r>
          </a:p>
          <a:p>
            <a:pPr lvl="1"/>
            <a:r>
              <a:rPr lang="en-US" dirty="0" smtClean="0"/>
              <a:t>Manufacturing  cost will be low.</a:t>
            </a:r>
          </a:p>
          <a:p>
            <a:pPr lvl="1"/>
            <a:r>
              <a:rPr lang="en-US" dirty="0" smtClean="0"/>
              <a:t>Wings are foldable.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6626" name="Picture 2" descr="D:\softwares\WP_20160424_14_13_10_Pr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48103" y="207258"/>
            <a:ext cx="5839097" cy="40923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Solving Jet Set </a:t>
            </a:r>
            <a:r>
              <a:rPr lang="en-US"/>
              <a:t>Mars challenge.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Use of gyroscope for balancing.</a:t>
            </a:r>
          </a:p>
        </p:txBody>
      </p:sp>
    </p:spTree>
    <p:extLst>
      <p:ext uri="{BB962C8B-B14F-4D97-AF65-F5344CB8AC3E}">
        <p14:creationId xmlns:p14="http://schemas.microsoft.com/office/powerpoint/2010/main" xmlns="" val="560455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balancing with jetpacks.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Jet Packs are a great solution to the mobility problem of astronauts in SPACE!!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in gravity-less, atmosphere-less environment they can really be a  PAIN IN THE BACK. Its really difficult to stabilize ourselves using JETPACKS. Like its difficult to capture smooth elegant pictures in space.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 in THIS presentation we aspire to propose what according to us can be a POTENTIAL solution.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inspired by the SPIN STABILIZED SATELLITES technique. But let us first dwell deep into the GYROSCOPES</a:t>
            </a:r>
          </a:p>
        </p:txBody>
      </p:sp>
    </p:spTree>
    <p:extLst>
      <p:ext uri="{BB962C8B-B14F-4D97-AF65-F5344CB8AC3E}">
        <p14:creationId xmlns:p14="http://schemas.microsoft.com/office/powerpoint/2010/main" xmlns="" val="1571232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29951"/>
          </a:xfrm>
        </p:spPr>
        <p:txBody>
          <a:bodyPr/>
          <a:lstStyle/>
          <a:p>
            <a:r>
              <a:rPr lang="en-US" b="1" dirty="0"/>
              <a:t>Gyroscopic effect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4771" t="4671" r="15756" b="6939"/>
          <a:stretch/>
        </p:blipFill>
        <p:spPr>
          <a:xfrm>
            <a:off x="4975668" y="1539551"/>
            <a:ext cx="5047861" cy="4236985"/>
          </a:xfrm>
          <a:prstGeom prst="round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13184" y="2351314"/>
            <a:ext cx="43014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 say that body is rotating about its own axis (along the X axis).</a:t>
            </a:r>
          </a:p>
          <a:p>
            <a:endParaRPr lang="en-US" dirty="0"/>
          </a:p>
          <a:p>
            <a:r>
              <a:rPr lang="en-US" dirty="0"/>
              <a:t>Further say it is also revolving about the Y axis.</a:t>
            </a:r>
          </a:p>
          <a:p>
            <a:endParaRPr lang="en-US" dirty="0"/>
          </a:p>
          <a:p>
            <a:r>
              <a:rPr lang="en-US" dirty="0"/>
              <a:t>THEN GYROSCOPIC EFFECT SAYS THAT</a:t>
            </a:r>
          </a:p>
          <a:p>
            <a:endParaRPr lang="en-US" dirty="0"/>
          </a:p>
          <a:p>
            <a:r>
              <a:rPr lang="en-US" dirty="0"/>
              <a:t>The Body will experience a net torque along the Z axis.</a:t>
            </a:r>
          </a:p>
        </p:txBody>
      </p:sp>
    </p:spTree>
    <p:extLst>
      <p:ext uri="{BB962C8B-B14F-4D97-AF65-F5344CB8AC3E}">
        <p14:creationId xmlns:p14="http://schemas.microsoft.com/office/powerpoint/2010/main" xmlns="" val="328747057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724</TotalTime>
  <Words>523</Words>
  <Application>Microsoft Office PowerPoint</Application>
  <PresentationFormat>Custom</PresentationFormat>
  <Paragraphs>79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Facet</vt:lpstr>
      <vt:lpstr>Solving Jet Set Mars challenge.</vt:lpstr>
      <vt:lpstr>                   Power Sources ?</vt:lpstr>
      <vt:lpstr>                 What is RTG’s  ?</vt:lpstr>
      <vt:lpstr>           Pro’s and con’s of RTG’s ?</vt:lpstr>
      <vt:lpstr>                        Solution !!</vt:lpstr>
      <vt:lpstr>Insight :-</vt:lpstr>
      <vt:lpstr>Solving Jet Set Mars challenge.</vt:lpstr>
      <vt:lpstr>Problem of balancing with jetpacks.</vt:lpstr>
      <vt:lpstr>Gyroscopic effect</vt:lpstr>
      <vt:lpstr>Slide 10</vt:lpstr>
      <vt:lpstr>Gyroscope Balancing</vt:lpstr>
      <vt:lpstr>Our Idea</vt:lpstr>
      <vt:lpstr>Thank you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IKJOT SINGH</dc:creator>
  <cp:lastModifiedBy>ayush</cp:lastModifiedBy>
  <cp:revision>24</cp:revision>
  <dcterms:created xsi:type="dcterms:W3CDTF">2016-04-23T21:30:03Z</dcterms:created>
  <dcterms:modified xsi:type="dcterms:W3CDTF">2016-04-24T09:39:15Z</dcterms:modified>
</cp:coreProperties>
</file>

<file path=docProps/thumbnail.jpeg>
</file>